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  <p:sldId id="263" r:id="rId9"/>
    <p:sldId id="264" r:id="rId10"/>
    <p:sldId id="266" r:id="rId11"/>
    <p:sldId id="267" r:id="rId12"/>
    <p:sldId id="268" r:id="rId13"/>
    <p:sldId id="265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>
        <p:scale>
          <a:sx n="66" d="100"/>
          <a:sy n="66" d="100"/>
        </p:scale>
        <p:origin x="-648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19BD8-B525-4F9E-929E-055FD5599A6E}" type="datetimeFigureOut">
              <a:rPr lang="en-US" smtClean="0"/>
              <a:pPr/>
              <a:t>4/12/2010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F8BCC6B-271E-4F89-91BE-0CF08560E2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19BD8-B525-4F9E-929E-055FD5599A6E}" type="datetimeFigureOut">
              <a:rPr lang="en-US" smtClean="0"/>
              <a:pPr/>
              <a:t>4/12/2010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BCC6B-271E-4F89-91BE-0CF08560E2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F8BCC6B-271E-4F89-91BE-0CF08560E2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19BD8-B525-4F9E-929E-055FD5599A6E}" type="datetimeFigureOut">
              <a:rPr lang="en-US" smtClean="0"/>
              <a:pPr/>
              <a:t>4/12/2010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19BD8-B525-4F9E-929E-055FD5599A6E}" type="datetimeFigureOut">
              <a:rPr lang="en-US" smtClean="0"/>
              <a:pPr/>
              <a:t>4/12/2010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F8BCC6B-271E-4F89-91BE-0CF08560E2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19BD8-B525-4F9E-929E-055FD5599A6E}" type="datetimeFigureOut">
              <a:rPr lang="en-US" smtClean="0"/>
              <a:pPr/>
              <a:t>4/12/2010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F8BCC6B-271E-4F89-91BE-0CF08560E2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619BD8-B525-4F9E-929E-055FD5599A6E}" type="datetimeFigureOut">
              <a:rPr lang="en-US" smtClean="0"/>
              <a:pPr/>
              <a:t>4/12/2010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BCC6B-271E-4F89-91BE-0CF08560E2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19BD8-B525-4F9E-929E-055FD5599A6E}" type="datetimeFigureOut">
              <a:rPr lang="en-US" smtClean="0"/>
              <a:pPr/>
              <a:t>4/12/2010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F8BCC6B-271E-4F89-91BE-0CF08560E2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19BD8-B525-4F9E-929E-055FD5599A6E}" type="datetimeFigureOut">
              <a:rPr lang="en-US" smtClean="0"/>
              <a:pPr/>
              <a:t>4/12/2010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F8BCC6B-271E-4F89-91BE-0CF08560E2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19BD8-B525-4F9E-929E-055FD5599A6E}" type="datetimeFigureOut">
              <a:rPr lang="en-US" smtClean="0"/>
              <a:pPr/>
              <a:t>4/12/2010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F8BCC6B-271E-4F89-91BE-0CF08560E2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F8BCC6B-271E-4F89-91BE-0CF08560E2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19BD8-B525-4F9E-929E-055FD5599A6E}" type="datetimeFigureOut">
              <a:rPr lang="en-US" smtClean="0"/>
              <a:pPr/>
              <a:t>4/12/2010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F8BCC6B-271E-4F89-91BE-0CF08560E2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619BD8-B525-4F9E-929E-055FD5599A6E}" type="datetimeFigureOut">
              <a:rPr lang="en-US" smtClean="0"/>
              <a:pPr/>
              <a:t>4/12/2010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619BD8-B525-4F9E-929E-055FD5599A6E}" type="datetimeFigureOut">
              <a:rPr lang="en-US" smtClean="0"/>
              <a:pPr/>
              <a:t>4/12/2010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F8BCC6B-271E-4F89-91BE-0CF08560E2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Theology" TargetMode="External"/><Relationship Id="rId3" Type="http://schemas.openxmlformats.org/officeDocument/2006/relationships/hyperlink" Target="http://en.wikipedia.org/wiki/Physicist" TargetMode="External"/><Relationship Id="rId7" Type="http://schemas.openxmlformats.org/officeDocument/2006/relationships/hyperlink" Target="http://en.wikipedia.org/wiki/Alchemy" TargetMode="External"/><Relationship Id="rId2" Type="http://schemas.openxmlformats.org/officeDocument/2006/relationships/hyperlink" Target="http://en.wikipedia.org/wiki/English_people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en.wikipedia.org/wiki/Natural_philosophy" TargetMode="External"/><Relationship Id="rId5" Type="http://schemas.openxmlformats.org/officeDocument/2006/relationships/hyperlink" Target="http://en.wikipedia.org/wiki/Astronomy" TargetMode="External"/><Relationship Id="rId4" Type="http://schemas.openxmlformats.org/officeDocument/2006/relationships/hyperlink" Target="http://en.wikipedia.org/wiki/Mathematician" TargetMode="External"/><Relationship Id="rId9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did Isaac Newton change the world?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blipFill>
            <a:blip r:embed="rId2" cstate="print"/>
            <a:tile tx="0" ty="0" sx="100000" sy="100000" flip="none" algn="tl"/>
          </a:blipFill>
          <a:ln>
            <a:noFill/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u="sng" dirty="0" smtClean="0"/>
              <a:t>Second law </a:t>
            </a:r>
            <a:r>
              <a:rPr lang="en-US" dirty="0"/>
              <a:t>says that </a:t>
            </a:r>
            <a:r>
              <a:rPr lang="en-US" i="1" dirty="0" smtClean="0"/>
              <a:t>"F = ma; acceleration is proportional to force and inversely proportional to the mass of the accelerated object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400" dirty="0" smtClean="0"/>
              <a:t>The </a:t>
            </a:r>
            <a:r>
              <a:rPr lang="en-US" sz="2400" dirty="0"/>
              <a:t>second law shows that if you exert the same force on two objects of different mass, you will get different accelerations (changes in motion).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100" dirty="0" smtClean="0"/>
              <a:t>          (</a:t>
            </a:r>
            <a:r>
              <a:rPr lang="en-US" sz="2100" dirty="0"/>
              <a:t>IF YOU PUSH TWICE AS HARD, IT WILL MOVE TWICE AS HARD)</a:t>
            </a:r>
          </a:p>
          <a:p>
            <a:endParaRPr lang="en-US" sz="2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Car crash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did Isaac Newton change the world?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en-US" u="sng" dirty="0" smtClean="0"/>
              <a:t>Third law </a:t>
            </a:r>
            <a:r>
              <a:rPr lang="en-US" dirty="0"/>
              <a:t>says that for every action (force) there is an equal and opposite reaction (force).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Forces </a:t>
            </a:r>
            <a:r>
              <a:rPr lang="en-US" sz="2400" dirty="0"/>
              <a:t>are found in pairs. Think about the time you sit in a chair. Your body exerts a force downward and that chair needs to exert an equal force upward or the chair will collapse.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Pushing on a wall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Exit slip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Have a parent or guardian sign off on a sheet of paper saying that you read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section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pages 556-559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in your green science </a:t>
            </a:r>
            <a:r>
              <a:rPr lang="en-US" dirty="0" smtClean="0"/>
              <a:t>book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Choose two vocabulary words and illustrate as well as define them</a:t>
            </a:r>
            <a:endParaRPr lang="en-US" dirty="0" smtClean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What two factors determine speed?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What causes an object to change its speed or direction?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Create a story at least one paragraph in length using the following words:</a:t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r>
              <a:rPr lang="en-US" dirty="0" smtClean="0"/>
              <a:t>Speed</a:t>
            </a:r>
          </a:p>
          <a:p>
            <a:pPr>
              <a:buNone/>
            </a:pPr>
            <a:r>
              <a:rPr lang="en-US" dirty="0" smtClean="0"/>
              <a:t>Motion</a:t>
            </a:r>
          </a:p>
          <a:p>
            <a:pPr>
              <a:buNone/>
            </a:pPr>
            <a:r>
              <a:rPr lang="en-US" dirty="0" smtClean="0"/>
              <a:t>Reference point</a:t>
            </a:r>
          </a:p>
          <a:p>
            <a:pPr>
              <a:buNone/>
            </a:pPr>
            <a:r>
              <a:rPr lang="en-US" dirty="0" smtClean="0"/>
              <a:t>Force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Reference point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Your starting position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Content Placeholder 8" descr="grid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29200" y="1524000"/>
            <a:ext cx="3733800" cy="4343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What is it?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An object’s change in position relative to a reference point</a:t>
            </a:r>
          </a:p>
          <a:p>
            <a:endParaRPr lang="en-US" dirty="0"/>
          </a:p>
        </p:txBody>
      </p:sp>
      <p:pic>
        <p:nvPicPr>
          <p:cNvPr id="6" name="Content Placeholder 9" descr="sponge running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172200" y="1295400"/>
            <a:ext cx="2514600" cy="2438400"/>
          </a:xfrm>
        </p:spPr>
      </p:pic>
      <p:pic>
        <p:nvPicPr>
          <p:cNvPr id="5" name="Picture 4" descr="runn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4191000"/>
            <a:ext cx="4364182" cy="266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What is it?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The distance traveled divided by the time</a:t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" name="Content Placeholder 4" descr="Picture1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2590800"/>
            <a:ext cx="4038600" cy="17137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5962"/>
          </a:xfrm>
        </p:spPr>
        <p:txBody>
          <a:bodyPr>
            <a:normAutofit/>
          </a:bodyPr>
          <a:lstStyle/>
          <a:p>
            <a:r>
              <a:rPr lang="en-US" dirty="0" smtClean="0"/>
              <a:t>Mini Lesson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 lnSpcReduction="10000"/>
          </a:bodyPr>
          <a:lstStyle/>
          <a:p>
            <a:pPr lvl="1">
              <a:buNone/>
            </a:pPr>
            <a:endParaRPr lang="en-US" sz="2400" dirty="0" smtClean="0"/>
          </a:p>
          <a:p>
            <a:pPr lvl="1">
              <a:buNone/>
            </a:pPr>
            <a:endParaRPr lang="en-US" sz="2400" dirty="0"/>
          </a:p>
          <a:p>
            <a:pPr lvl="1">
              <a:buNone/>
            </a:pP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What statement can you make from the graph?</a:t>
            </a:r>
            <a:endParaRPr lang="en-US" sz="2400" dirty="0"/>
          </a:p>
        </p:txBody>
      </p:sp>
      <p:pic>
        <p:nvPicPr>
          <p:cNvPr id="6" name="Picture 5" descr="graph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85800"/>
            <a:ext cx="9144000" cy="502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Isaac Newton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Life span: </a:t>
            </a:r>
            <a:r>
              <a:rPr lang="en-US" sz="2400" dirty="0" smtClean="0"/>
              <a:t>January 4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, 1643- March 31, 1727</a:t>
            </a: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r>
              <a:rPr lang="en-US" dirty="0" smtClean="0"/>
              <a:t>Occupation</a:t>
            </a:r>
            <a:r>
              <a:rPr lang="en-US" dirty="0"/>
              <a:t>:</a:t>
            </a:r>
            <a:r>
              <a:rPr lang="en-US" dirty="0" smtClean="0"/>
              <a:t> </a:t>
            </a:r>
            <a:r>
              <a:rPr lang="en-US" sz="2400" dirty="0" smtClean="0"/>
              <a:t>was an </a:t>
            </a:r>
            <a:r>
              <a:rPr lang="en-US" sz="2400" dirty="0" smtClean="0">
                <a:hlinkClick r:id="rId2" tooltip="English people"/>
              </a:rPr>
              <a:t>English</a:t>
            </a:r>
            <a:r>
              <a:rPr lang="en-US" sz="2400" dirty="0" smtClean="0"/>
              <a:t> </a:t>
            </a:r>
            <a:r>
              <a:rPr lang="en-US" sz="2400" dirty="0" smtClean="0">
                <a:hlinkClick r:id="rId3" tooltip="Physicist"/>
              </a:rPr>
              <a:t>physicist</a:t>
            </a:r>
            <a:r>
              <a:rPr lang="en-US" sz="2400" dirty="0" smtClean="0"/>
              <a:t>, </a:t>
            </a:r>
            <a:r>
              <a:rPr lang="en-US" sz="2400" dirty="0" smtClean="0">
                <a:hlinkClick r:id="rId4" tooltip="Mathematician"/>
              </a:rPr>
              <a:t>mathematician</a:t>
            </a:r>
            <a:r>
              <a:rPr lang="en-US" sz="2400" dirty="0" smtClean="0"/>
              <a:t>, </a:t>
            </a:r>
            <a:r>
              <a:rPr lang="en-US" sz="2400" dirty="0" smtClean="0">
                <a:hlinkClick r:id="rId5" tooltip="Astronomy"/>
              </a:rPr>
              <a:t>astronomer</a:t>
            </a:r>
            <a:r>
              <a:rPr lang="en-US" sz="2400" dirty="0" smtClean="0"/>
              <a:t>, </a:t>
            </a:r>
            <a:r>
              <a:rPr lang="en-US" sz="2400" dirty="0" smtClean="0">
                <a:hlinkClick r:id="rId6" tooltip="Natural philosophy"/>
              </a:rPr>
              <a:t>natural philosopher</a:t>
            </a:r>
            <a:r>
              <a:rPr lang="en-US" sz="2400" dirty="0" smtClean="0"/>
              <a:t>, </a:t>
            </a:r>
            <a:r>
              <a:rPr lang="en-US" sz="2400" dirty="0" smtClean="0">
                <a:hlinkClick r:id="rId7" tooltip="Alchemy"/>
              </a:rPr>
              <a:t>alchemist</a:t>
            </a:r>
            <a:r>
              <a:rPr lang="en-US" sz="2400" dirty="0" smtClean="0"/>
              <a:t>, and </a:t>
            </a:r>
            <a:r>
              <a:rPr lang="en-US" sz="2400" dirty="0" smtClean="0">
                <a:hlinkClick r:id="rId8" tooltip="Theology"/>
              </a:rPr>
              <a:t>theologian</a:t>
            </a:r>
            <a:r>
              <a:rPr lang="en-US" sz="2400" dirty="0" smtClean="0"/>
              <a:t> </a:t>
            </a:r>
          </a:p>
          <a:p>
            <a:endParaRPr lang="en-US" dirty="0"/>
          </a:p>
        </p:txBody>
      </p:sp>
      <p:pic>
        <p:nvPicPr>
          <p:cNvPr id="6" name="Content Placeholder 5" descr="newton.jpg"/>
          <p:cNvPicPr>
            <a:picLocks noGrp="1" noChangeAspect="1"/>
          </p:cNvPicPr>
          <p:nvPr>
            <p:ph sz="half" idx="2"/>
          </p:nvPr>
        </p:nvPicPr>
        <p:blipFill>
          <a:blip r:embed="rId9" cstate="print"/>
          <a:stretch>
            <a:fillRect/>
          </a:stretch>
        </p:blipFill>
        <p:spPr>
          <a:xfrm>
            <a:off x="5257800" y="1676400"/>
            <a:ext cx="3352800" cy="411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did Isaac Newton change the world?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u="sng" dirty="0" smtClean="0"/>
              <a:t>First </a:t>
            </a:r>
            <a:r>
              <a:rPr lang="en-US" u="sng" dirty="0"/>
              <a:t>law </a:t>
            </a:r>
            <a:r>
              <a:rPr lang="en-US" dirty="0"/>
              <a:t>says that </a:t>
            </a:r>
            <a:r>
              <a:rPr lang="en-US" dirty="0">
                <a:solidFill>
                  <a:schemeClr val="tx1"/>
                </a:solidFill>
              </a:rPr>
              <a:t>an object at </a:t>
            </a:r>
            <a:r>
              <a:rPr lang="en-US" b="1" dirty="0">
                <a:solidFill>
                  <a:schemeClr val="tx1"/>
                </a:solidFill>
              </a:rPr>
              <a:t>rest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will </a:t>
            </a:r>
            <a:r>
              <a:rPr lang="en-US" dirty="0" smtClean="0"/>
              <a:t>stay </a:t>
            </a:r>
            <a:r>
              <a:rPr lang="en-US" dirty="0"/>
              <a:t>at rest, and an object in </a:t>
            </a:r>
            <a:r>
              <a:rPr lang="en-US" b="1" dirty="0"/>
              <a:t>motion</a:t>
            </a:r>
            <a:r>
              <a:rPr lang="en-US" dirty="0"/>
              <a:t> </a:t>
            </a:r>
            <a:r>
              <a:rPr lang="en-US" dirty="0" smtClean="0"/>
              <a:t>will stay </a:t>
            </a:r>
            <a:r>
              <a:rPr lang="en-US" dirty="0"/>
              <a:t>in motion, </a:t>
            </a:r>
            <a:r>
              <a:rPr lang="en-US" dirty="0" smtClean="0"/>
              <a:t>unless a force acts on it .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sz="2400" dirty="0" smtClean="0"/>
              <a:t>If </a:t>
            </a:r>
            <a:r>
              <a:rPr lang="en-US" sz="2400" dirty="0"/>
              <a:t>nothing is happening to you, and nothing does happen, you will never go anywhere. If you're going in a specific direction, unless something happens to you, you will always go in that direction. Forever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Ball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560</TotalTime>
  <Words>262</Words>
  <Application>Microsoft Office PowerPoint</Application>
  <PresentationFormat>On-screen Show (4:3)</PresentationFormat>
  <Paragraphs>43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Civic</vt:lpstr>
      <vt:lpstr>Slide 1</vt:lpstr>
      <vt:lpstr>Warm up</vt:lpstr>
      <vt:lpstr>Recap</vt:lpstr>
      <vt:lpstr>Motion</vt:lpstr>
      <vt:lpstr>Speed</vt:lpstr>
      <vt:lpstr>Mini Lesson</vt:lpstr>
      <vt:lpstr>Isaac Newton</vt:lpstr>
      <vt:lpstr>How did Isaac Newton change the world?</vt:lpstr>
      <vt:lpstr>Slide 9</vt:lpstr>
      <vt:lpstr>How did Isaac Newton change the world?</vt:lpstr>
      <vt:lpstr>Slide 11</vt:lpstr>
      <vt:lpstr>How did Isaac Newton change the world?</vt:lpstr>
      <vt:lpstr>Slide 13</vt:lpstr>
      <vt:lpstr>Closing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J. Richardson</dc:creator>
  <cp:lastModifiedBy>richardsoj</cp:lastModifiedBy>
  <cp:revision>30</cp:revision>
  <dcterms:created xsi:type="dcterms:W3CDTF">2010-04-11T19:37:30Z</dcterms:created>
  <dcterms:modified xsi:type="dcterms:W3CDTF">2010-04-12T19:58:56Z</dcterms:modified>
</cp:coreProperties>
</file>